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4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3D8F-C4A9-41D8-8DD9-654C9CC04DEC}" type="datetime1">
              <a:rPr lang="en-US" smtClean="0"/>
              <a:pPr/>
              <a:t>9/25/13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985D-41A0-4705-858A-FEEDE5B81603}" type="datetime1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908C945F-031B-3241-8958-D4B9C7924856}" type="datetimeFigureOut">
              <a:rPr lang="en-US" smtClean="0"/>
              <a:t>9/25/13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2C2318E7-7913-114E-9591-83314C401F7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>
                <a:latin typeface="Baskerville"/>
                <a:cs typeface="Baskerville"/>
              </a:rPr>
              <a:t>¿</a:t>
            </a:r>
            <a:r>
              <a:rPr lang="en-US" u="sng" dirty="0" err="1" smtClean="0">
                <a:latin typeface="Baskerville"/>
                <a:cs typeface="Baskerville"/>
              </a:rPr>
              <a:t>Qúe</a:t>
            </a:r>
            <a:r>
              <a:rPr lang="en-US" u="sng" dirty="0" smtClean="0">
                <a:latin typeface="Baskerville"/>
                <a:cs typeface="Baskerville"/>
              </a:rPr>
              <a:t> hay en </a:t>
            </a:r>
            <a:r>
              <a:rPr lang="en-US" u="sng" dirty="0" err="1" smtClean="0">
                <a:latin typeface="Baskerville"/>
                <a:cs typeface="Baskerville"/>
              </a:rPr>
              <a:t>nuestra</a:t>
            </a:r>
            <a:r>
              <a:rPr lang="en-US" u="sng" dirty="0" smtClean="0">
                <a:latin typeface="Baskerville"/>
                <a:cs typeface="Baskerville"/>
              </a:rPr>
              <a:t> </a:t>
            </a:r>
            <a:r>
              <a:rPr lang="en-US" u="sng" dirty="0" err="1" smtClean="0">
                <a:latin typeface="Baskerville"/>
                <a:cs typeface="Baskerville"/>
              </a:rPr>
              <a:t>escuela</a:t>
            </a:r>
            <a:r>
              <a:rPr lang="en-US" u="sng" dirty="0" smtClean="0">
                <a:latin typeface="Baskerville"/>
                <a:cs typeface="Baskerville"/>
              </a:rPr>
              <a:t>?</a:t>
            </a:r>
            <a:endParaRPr lang="en-US" dirty="0">
              <a:latin typeface="Baskerville"/>
              <a:cs typeface="Baskervil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4724314"/>
            <a:ext cx="740664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Por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 Sheik </a:t>
            </a:r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Floradewan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Viviana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 Peralta, and </a:t>
            </a:r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Bruna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askerville"/>
                <a:cs typeface="Baskerville"/>
              </a:rPr>
              <a:t>Parreira</a:t>
            </a:r>
            <a:r>
              <a:rPr lang="en-US" dirty="0" smtClean="0">
                <a:solidFill>
                  <a:schemeClr val="tx1"/>
                </a:solidFill>
                <a:latin typeface="Baskerville"/>
                <a:cs typeface="Baskerville"/>
              </a:rPr>
              <a:t> </a:t>
            </a:r>
            <a:endParaRPr lang="en-US" dirty="0">
              <a:solidFill>
                <a:schemeClr val="tx1"/>
              </a:solidFill>
              <a:latin typeface="Baskerville"/>
              <a:cs typeface="Baskervill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nd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051" y="480493"/>
            <a:ext cx="4428701" cy="56998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71477" y="480493"/>
            <a:ext cx="2617549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ym typeface="Wingdings"/>
              </a:rPr>
              <a:t>las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ventanas</a:t>
            </a:r>
            <a:r>
              <a:rPr lang="en-US" dirty="0" smtClean="0">
                <a:sym typeface="Wingdings"/>
              </a:rPr>
              <a:t> </a:t>
            </a: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err="1" smtClean="0">
                <a:sym typeface="Wingdings"/>
              </a:rPr>
              <a:t>los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libros</a:t>
            </a:r>
            <a:r>
              <a:rPr lang="en-US" dirty="0" smtClean="0">
                <a:sym typeface="Wingdings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y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809" y="0"/>
            <a:ext cx="6779559" cy="75226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9990" y="978972"/>
            <a:ext cx="48892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809252" y="978972"/>
            <a:ext cx="1334748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ß"/>
            </a:pPr>
            <a:r>
              <a:rPr lang="en-US" dirty="0" smtClean="0">
                <a:sym typeface="Wingdings"/>
              </a:rPr>
              <a:t>La </a:t>
            </a:r>
            <a:r>
              <a:rPr lang="en-US" dirty="0" err="1" smtClean="0">
                <a:sym typeface="Wingdings"/>
              </a:rPr>
              <a:t>mapa</a:t>
            </a: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r>
              <a:rPr lang="en-US" dirty="0" smtClean="0">
                <a:sym typeface="Wingdings"/>
              </a:rPr>
              <a:t>Las </a:t>
            </a:r>
            <a:r>
              <a:rPr lang="en-US" dirty="0" err="1" smtClean="0">
                <a:sym typeface="Wingdings"/>
              </a:rPr>
              <a:t>sillas</a:t>
            </a:r>
            <a:r>
              <a:rPr lang="en-US" dirty="0" smtClean="0">
                <a:sym typeface="Wingdings"/>
              </a:rPr>
              <a:t> </a:t>
            </a: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r>
              <a:rPr lang="en-US" dirty="0" smtClean="0">
                <a:sym typeface="Wingdings"/>
              </a:rPr>
              <a:t>Las mesa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09591" y="3252448"/>
            <a:ext cx="1810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             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computadoras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3743" y="1559146"/>
            <a:ext cx="3810000" cy="365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673743" y="3178075"/>
            <a:ext cx="27990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ß"/>
            </a:pPr>
            <a:r>
              <a:rPr lang="en-US" dirty="0" smtClean="0">
                <a:sym typeface="Wingdings"/>
              </a:rPr>
              <a:t>Los lockers</a:t>
            </a: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endParaRPr lang="en-US" dirty="0" smtClean="0">
              <a:sym typeface="Wingdings"/>
            </a:endParaRPr>
          </a:p>
          <a:p>
            <a:pPr>
              <a:buFont typeface="Wingdings" charset="2"/>
              <a:buChar char="ß"/>
            </a:pPr>
            <a:r>
              <a:rPr lang="en-US" dirty="0" smtClean="0"/>
              <a:t>Los </a:t>
            </a:r>
            <a:r>
              <a:rPr lang="en-US" dirty="0" err="1" smtClean="0"/>
              <a:t>libros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01847" y="1030188"/>
            <a:ext cx="115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luzes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01847" y="5468259"/>
            <a:ext cx="877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piso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6598" y="1347628"/>
            <a:ext cx="4982009" cy="390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676598" y="557192"/>
            <a:ext cx="4761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Las </a:t>
            </a:r>
            <a:r>
              <a:rPr lang="en-US" dirty="0" err="1" smtClean="0"/>
              <a:t>luzes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49428" y="6488668"/>
            <a:ext cx="6945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LA BIBLIOTECA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58607" y="1993959"/>
            <a:ext cx="1062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ym typeface="Wingdings"/>
              </a:rPr>
              <a:t>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Los </a:t>
            </a:r>
            <a:r>
              <a:rPr lang="en-US" dirty="0" err="1" smtClean="0"/>
              <a:t>libros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8780" y="3725443"/>
            <a:ext cx="2347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 Mesas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sillas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2631" y="2847496"/>
            <a:ext cx="2373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computadoras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6882" y="1330910"/>
            <a:ext cx="6575931" cy="419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19119" y="945931"/>
            <a:ext cx="1378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arboles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19119" y="5656119"/>
            <a:ext cx="1608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escaleras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6105" y="894099"/>
            <a:ext cx="116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puetra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60784" y="5675586"/>
            <a:ext cx="1942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sillas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mesa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32</TotalTime>
  <Words>67</Words>
  <Application>Microsoft Macintosh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¿Qúe hay en nuestra escuela?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¿Qúe hay en nuestra escuela?</dc:title>
  <dc:creator>NYCDOE</dc:creator>
  <cp:lastModifiedBy>NYCDOE</cp:lastModifiedBy>
  <cp:revision>1</cp:revision>
  <dcterms:created xsi:type="dcterms:W3CDTF">2013-09-25T17:43:46Z</dcterms:created>
  <dcterms:modified xsi:type="dcterms:W3CDTF">2013-09-25T18:16:22Z</dcterms:modified>
</cp:coreProperties>
</file>